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lfa Slab One" panose="020B0600000101010101" charset="0"/>
      <p:regular r:id="rId19"/>
    </p:embeddedFont>
    <p:embeddedFont>
      <p:font typeface="Proxima Nova" panose="020B0600000101010101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20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127300048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127300048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2730004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12730004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12730004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12730004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12730004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12730004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12730004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12730004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2730004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12730004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12730004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12730004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273000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273000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12730004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12730004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1273000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12730004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12730004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12730004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12730004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12730004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12730004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12730004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2730004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12730004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12730004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127300048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Generative Agent </a:t>
            </a:r>
            <a:r>
              <a:rPr lang="ko" sz="12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ㅤ</a:t>
            </a:r>
            <a:r>
              <a:rPr lang="ko" dirty="0"/>
              <a:t>roje</a:t>
            </a:r>
            <a:r>
              <a:rPr lang="en-US" altLang="ko" dirty="0"/>
              <a:t>c</a:t>
            </a:r>
            <a:r>
              <a:rPr lang="ko" dirty="0"/>
              <a:t>t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003898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모진호, 유동균, 김종효, 김민서, 신우림, 박은주</a:t>
            </a:r>
            <a:endParaRPr sz="20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117" y="1610513"/>
            <a:ext cx="395474" cy="68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 rot="699685">
            <a:off x="6127016" y="2101088"/>
            <a:ext cx="1515379" cy="46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Next Move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2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22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>
            <a:off x="6115050" y="1971675"/>
            <a:ext cx="1485900" cy="400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3957EBD3-5855-82C8-C46F-2236A9F799F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/>
        </p:nvSpPr>
        <p:spPr>
          <a:xfrm rot="699685">
            <a:off x="6127016" y="2101088"/>
            <a:ext cx="1515379" cy="46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Next Move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75" name="Google Shape;175;p23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3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3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9" name="Google Shape;179;p23"/>
          <p:cNvCxnSpPr/>
          <p:nvPr/>
        </p:nvCxnSpPr>
        <p:spPr>
          <a:xfrm>
            <a:off x="6115050" y="1971675"/>
            <a:ext cx="1485900" cy="400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3"/>
          <p:cNvCxnSpPr>
            <a:stCxn id="166" idx="3"/>
          </p:cNvCxnSpPr>
          <p:nvPr/>
        </p:nvCxnSpPr>
        <p:spPr>
          <a:xfrm flipH="1">
            <a:off x="6143555" y="2485051"/>
            <a:ext cx="1483200" cy="277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3"/>
          <p:cNvSpPr txBox="1"/>
          <p:nvPr/>
        </p:nvSpPr>
        <p:spPr>
          <a:xfrm rot="-591569">
            <a:off x="6258439" y="2519708"/>
            <a:ext cx="1515483" cy="46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F6B63B4A-5378-9AD0-7731-260C8196CD7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/>
        </p:nvSpPr>
        <p:spPr>
          <a:xfrm rot="-1361">
            <a:off x="3696214" y="3040875"/>
            <a:ext cx="151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 rot="699685">
            <a:off x="6127016" y="2101088"/>
            <a:ext cx="1515379" cy="46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Next Move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96" name="Google Shape;196;p24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4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4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0" name="Google Shape;200;p24"/>
          <p:cNvCxnSpPr/>
          <p:nvPr/>
        </p:nvCxnSpPr>
        <p:spPr>
          <a:xfrm>
            <a:off x="6115050" y="1971675"/>
            <a:ext cx="1485900" cy="400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24"/>
          <p:cNvCxnSpPr>
            <a:stCxn id="187" idx="3"/>
          </p:cNvCxnSpPr>
          <p:nvPr/>
        </p:nvCxnSpPr>
        <p:spPr>
          <a:xfrm flipH="1">
            <a:off x="6143555" y="2485051"/>
            <a:ext cx="1483200" cy="277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24"/>
          <p:cNvSpPr txBox="1"/>
          <p:nvPr/>
        </p:nvSpPr>
        <p:spPr>
          <a:xfrm rot="-591569">
            <a:off x="6258439" y="2519708"/>
            <a:ext cx="1515483" cy="46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3" name="Google Shape;203;p24"/>
          <p:cNvCxnSpPr>
            <a:stCxn id="198" idx="2"/>
            <a:endCxn id="204" idx="0"/>
          </p:cNvCxnSpPr>
          <p:nvPr/>
        </p:nvCxnSpPr>
        <p:spPr>
          <a:xfrm>
            <a:off x="4143375" y="3000075"/>
            <a:ext cx="0" cy="76380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4" name="Google Shape;204;p24"/>
          <p:cNvPicPr preferRelativeResize="0"/>
          <p:nvPr/>
        </p:nvPicPr>
        <p:blipFill rotWithShape="1">
          <a:blip r:embed="rId6">
            <a:alphaModFix/>
          </a:blip>
          <a:srcRect l="24210" t="31914" r="25286" b="26476"/>
          <a:stretch/>
        </p:blipFill>
        <p:spPr>
          <a:xfrm>
            <a:off x="3437658" y="3763974"/>
            <a:ext cx="1411430" cy="67115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3337875" y="4511812"/>
            <a:ext cx="1629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Naver Zep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541CC654-3D99-A42F-AAB2-A3EBB5EE3D0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 rot="-1361">
            <a:off x="3696214" y="3040875"/>
            <a:ext cx="151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 rot="699685">
            <a:off x="6127016" y="2101088"/>
            <a:ext cx="1515379" cy="46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Next Move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830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20" name="Google Shape;220;p25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5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25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4" name="Google Shape;224;p25"/>
          <p:cNvCxnSpPr/>
          <p:nvPr/>
        </p:nvCxnSpPr>
        <p:spPr>
          <a:xfrm>
            <a:off x="6115050" y="1971675"/>
            <a:ext cx="1485900" cy="400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5"/>
          <p:cNvCxnSpPr>
            <a:stCxn id="211" idx="3"/>
          </p:cNvCxnSpPr>
          <p:nvPr/>
        </p:nvCxnSpPr>
        <p:spPr>
          <a:xfrm flipH="1">
            <a:off x="6143555" y="2485051"/>
            <a:ext cx="1483200" cy="277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p25"/>
          <p:cNvSpPr txBox="1"/>
          <p:nvPr/>
        </p:nvSpPr>
        <p:spPr>
          <a:xfrm rot="-591569">
            <a:off x="6258439" y="2519708"/>
            <a:ext cx="1515483" cy="46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7" name="Google Shape;227;p25"/>
          <p:cNvCxnSpPr>
            <a:stCxn id="222" idx="2"/>
            <a:endCxn id="228" idx="0"/>
          </p:cNvCxnSpPr>
          <p:nvPr/>
        </p:nvCxnSpPr>
        <p:spPr>
          <a:xfrm>
            <a:off x="4143375" y="3000075"/>
            <a:ext cx="0" cy="76380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8" name="Google Shape;228;p25"/>
          <p:cNvPicPr preferRelativeResize="0"/>
          <p:nvPr/>
        </p:nvPicPr>
        <p:blipFill rotWithShape="1">
          <a:blip r:embed="rId6">
            <a:alphaModFix/>
          </a:blip>
          <a:srcRect l="24210" t="31914" r="25286" b="26476"/>
          <a:stretch/>
        </p:blipFill>
        <p:spPr>
          <a:xfrm>
            <a:off x="3437658" y="3763974"/>
            <a:ext cx="1411430" cy="67115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3337875" y="4511812"/>
            <a:ext cx="1629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Naver Zep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30" name="Google Shape;230;p25"/>
          <p:cNvCxnSpPr>
            <a:endCxn id="222" idx="1"/>
          </p:cNvCxnSpPr>
          <p:nvPr/>
        </p:nvCxnSpPr>
        <p:spPr>
          <a:xfrm rot="5400000" flipH="1">
            <a:off x="2064525" y="2726625"/>
            <a:ext cx="1794600" cy="951600"/>
          </a:xfrm>
          <a:prstGeom prst="curvedConnector4">
            <a:avLst>
              <a:gd name="adj1" fmla="val 4998"/>
              <a:gd name="adj2" fmla="val 1250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25"/>
          <p:cNvSpPr txBox="1"/>
          <p:nvPr/>
        </p:nvSpPr>
        <p:spPr>
          <a:xfrm rot="2628">
            <a:off x="1553838" y="3660913"/>
            <a:ext cx="117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Preceive</a:t>
            </a:r>
            <a:endParaRPr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8B0027E4-F828-772D-CD7A-0D36375D04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137" y="1170125"/>
            <a:ext cx="6754464" cy="278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7A19980F-1B41-5DA2-005D-555F8889A9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Planning</a:t>
            </a:r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568536" y="1301649"/>
            <a:ext cx="81153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1 주차 - 코드 리뷰 (zep JS 코드 방식 리뷰)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2주차 - 논문 리뷰 (3명씩 팀을 나눠서 2개의 논문을 리뷰)</a:t>
            </a:r>
            <a:endParaRPr lang="en-US" altLang="ko"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　－　아이디어　</a:t>
            </a:r>
            <a:r>
              <a:rPr lang="ko-KR" altLang="en-US" sz="2000" dirty="0" err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구체화（컨셉잡기</a:t>
            </a:r>
            <a:r>
              <a:rPr lang="ko-KR" altLang="en-US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　등）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3주차 - 코드작성 (텍스트로 상호작용 및 ChatGPT api 연결)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4주차 - 3주차와 같음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5주차 - 3주차와 같음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6주차 - zep에서 NPC의 움직임 구현 (Zep script api를 활용함)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7주차 - 6주차와 같음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8주차 - NPC UI 구성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9주차 - 예비 주차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(*프로젝트 진행상황에 따라 변동가능)</a:t>
            </a:r>
            <a:endParaRPr sz="2000" dirty="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85AECBC3-3A35-DD06-9AF6-A7B42858D9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38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5000"/>
              <a:t>Thank You</a:t>
            </a:r>
            <a:endParaRPr sz="5000"/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1E852E45-1893-A635-2174-89E4B0EB5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Introduction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850" y="1152475"/>
            <a:ext cx="5630291" cy="3991025"/>
          </a:xfrm>
          <a:prstGeom prst="rect">
            <a:avLst/>
          </a:prstGeom>
          <a:noFill/>
          <a:ln>
            <a:noFill/>
          </a:ln>
          <a:effectLst>
            <a:outerShdw blurRad="57150" dist="19050" dir="103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6897EC68-5A59-68BC-B922-9386C1BADF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22494" r="21882"/>
          <a:stretch/>
        </p:blipFill>
        <p:spPr>
          <a:xfrm>
            <a:off x="1138237" y="1674525"/>
            <a:ext cx="1867059" cy="198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l="24210" t="31914" r="25286" b="26476"/>
          <a:stretch/>
        </p:blipFill>
        <p:spPr>
          <a:xfrm>
            <a:off x="4584840" y="1832526"/>
            <a:ext cx="3420923" cy="16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301505" y="3977142"/>
            <a:ext cx="1540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20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417885" y="3977142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Naver Zep</a:t>
            </a:r>
            <a:endParaRPr sz="20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" name="Google Shape;58;p13">
            <a:extLst>
              <a:ext uri="{FF2B5EF4-FFF2-40B4-BE49-F238E27FC236}">
                <a16:creationId xmlns:a16="http://schemas.microsoft.com/office/drawing/2014/main" id="{D528CA46-5BE4-0454-07CF-10D5C501B8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22494" r="21882"/>
          <a:stretch/>
        </p:blipFill>
        <p:spPr>
          <a:xfrm>
            <a:off x="1138237" y="1674525"/>
            <a:ext cx="1867059" cy="198018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301505" y="3977142"/>
            <a:ext cx="1540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20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325" y="1561262"/>
            <a:ext cx="3662199" cy="22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8;p13">
            <a:extLst>
              <a:ext uri="{FF2B5EF4-FFF2-40B4-BE49-F238E27FC236}">
                <a16:creationId xmlns:a16="http://schemas.microsoft.com/office/drawing/2014/main" id="{D257DAB4-5625-42CC-F458-F1BE39DE30C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5">
            <a:alphaModFix/>
          </a:blip>
          <a:srcRect l="24210" t="31914" r="25286" b="26476"/>
          <a:stretch/>
        </p:blipFill>
        <p:spPr>
          <a:xfrm>
            <a:off x="4584840" y="1832526"/>
            <a:ext cx="3420923" cy="16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417885" y="3977142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Naver Zep</a:t>
            </a:r>
            <a:endParaRPr sz="20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" name="Screen_Recording_20240309_142310_Samsung Internet">
            <a:hlinkClick r:id="" action="ppaction://media"/>
            <a:extLst>
              <a:ext uri="{FF2B5EF4-FFF2-40B4-BE49-F238E27FC236}">
                <a16:creationId xmlns:a16="http://schemas.microsoft.com/office/drawing/2014/main" id="{0BEDE278-AAC7-BC14-D560-376AED49E8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66419"/>
            <a:ext cx="4064000" cy="2196394"/>
          </a:xfrm>
          <a:prstGeom prst="rect">
            <a:avLst/>
          </a:prstGeom>
        </p:spPr>
      </p:pic>
      <p:pic>
        <p:nvPicPr>
          <p:cNvPr id="4" name="Google Shape;58;p13">
            <a:extLst>
              <a:ext uri="{FF2B5EF4-FFF2-40B4-BE49-F238E27FC236}">
                <a16:creationId xmlns:a16="http://schemas.microsoft.com/office/drawing/2014/main" id="{11D242B2-ABA6-85F3-B467-3BCD30D53FC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l="22494" r="21882"/>
          <a:stretch/>
        </p:blipFill>
        <p:spPr>
          <a:xfrm>
            <a:off x="357176" y="2118372"/>
            <a:ext cx="1030077" cy="109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l="24210" t="31914" r="25286" b="26476"/>
          <a:stretch/>
        </p:blipFill>
        <p:spPr>
          <a:xfrm>
            <a:off x="7108971" y="1991651"/>
            <a:ext cx="1519573" cy="7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357112" y="36385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991422" y="3213992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Naver Zep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975" y="1737363"/>
            <a:ext cx="1390051" cy="13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694647" y="3396142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Server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 rot="10800000" flipH="1">
            <a:off x="1752600" y="2571825"/>
            <a:ext cx="1762200" cy="142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3" name="Google Shape;103;p18"/>
          <p:cNvCxnSpPr/>
          <p:nvPr/>
        </p:nvCxnSpPr>
        <p:spPr>
          <a:xfrm rot="10800000" flipH="1">
            <a:off x="5572125" y="2438400"/>
            <a:ext cx="1371600" cy="65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4" name="Google Shape;104;p18"/>
          <p:cNvSpPr txBox="1"/>
          <p:nvPr/>
        </p:nvSpPr>
        <p:spPr>
          <a:xfrm>
            <a:off x="2274963" y="2730875"/>
            <a:ext cx="71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712524" y="1991650"/>
            <a:ext cx="10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Proxima Nova"/>
                <a:ea typeface="Proxima Nova"/>
                <a:cs typeface="Proxima Nova"/>
                <a:sym typeface="Proxima Nova"/>
              </a:rPr>
              <a:t>httpPost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7C296859-B2C5-E206-9B1E-F557B7E07F1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59D877B8-0514-18DC-9A07-80F9A8C570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F7FD3776-8751-E6DF-A1DD-7C5D1E5A36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 rot="152470">
            <a:off x="6042163" y="938382"/>
            <a:ext cx="2733588" cy="46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 my day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General Structure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311697" y="3141780"/>
            <a:ext cx="1754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NPC</a:t>
            </a:r>
            <a:endParaRPr sz="18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87" y="1610163"/>
            <a:ext cx="1390049" cy="1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3" y="1159288"/>
            <a:ext cx="850625" cy="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2486025" y="1091475"/>
            <a:ext cx="3314700" cy="28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Persona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5">
            <a:alphaModFix/>
          </a:blip>
          <a:srcRect l="22494" r="21882"/>
          <a:stretch/>
        </p:blipFill>
        <p:spPr>
          <a:xfrm>
            <a:off x="7802176" y="1159297"/>
            <a:ext cx="1030077" cy="109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7802125" y="2571750"/>
            <a:ext cx="1030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</a:t>
            </a:r>
            <a:endParaRPr sz="1200" b="1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6096000" y="1238250"/>
            <a:ext cx="1476300" cy="1047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1"/>
          <p:cNvCxnSpPr/>
          <p:nvPr/>
        </p:nvCxnSpPr>
        <p:spPr>
          <a:xfrm flipH="1">
            <a:off x="6076875" y="1552575"/>
            <a:ext cx="1495500" cy="1905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21"/>
          <p:cNvSpPr/>
          <p:nvPr/>
        </p:nvSpPr>
        <p:spPr>
          <a:xfrm>
            <a:off x="2486025" y="1610175"/>
            <a:ext cx="3314700" cy="13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Proxima Nova"/>
                <a:ea typeface="Proxima Nova"/>
                <a:cs typeface="Proxima Nova"/>
                <a:sym typeface="Proxima Nova"/>
              </a:rPr>
              <a:t>Memory Stream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 rot="-448360">
            <a:off x="6529985" y="1599910"/>
            <a:ext cx="754306" cy="46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9784B2AF-EF9D-4161-54AF-FA751EEFC12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4383093"/>
            <a:ext cx="354412" cy="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253</Words>
  <Application>Microsoft Office PowerPoint</Application>
  <PresentationFormat>화면 슬라이드 쇼(16:9)</PresentationFormat>
  <Paragraphs>86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Alfa Slab One</vt:lpstr>
      <vt:lpstr>Arial</vt:lpstr>
      <vt:lpstr>Proxima Nova</vt:lpstr>
      <vt:lpstr>Gameday</vt:lpstr>
      <vt:lpstr>Generative Agent ㅤroject</vt:lpstr>
      <vt:lpstr>Introduction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2. General Structure</vt:lpstr>
      <vt:lpstr>3. Planning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Agent ㅤrojet</dc:title>
  <cp:lastModifiedBy>진호 모</cp:lastModifiedBy>
  <cp:revision>5</cp:revision>
  <dcterms:modified xsi:type="dcterms:W3CDTF">2024-03-09T14:39:31Z</dcterms:modified>
</cp:coreProperties>
</file>